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9" r:id="rId3"/>
    <p:sldId id="394" r:id="rId4"/>
    <p:sldId id="341" r:id="rId5"/>
    <p:sldId id="427" r:id="rId6"/>
    <p:sldId id="364" r:id="rId7"/>
    <p:sldId id="340" r:id="rId8"/>
    <p:sldId id="356" r:id="rId9"/>
    <p:sldId id="357" r:id="rId10"/>
    <p:sldId id="414" r:id="rId11"/>
    <p:sldId id="342" r:id="rId12"/>
    <p:sldId id="345" r:id="rId13"/>
    <p:sldId id="343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9" r:id="rId31"/>
    <p:sldId id="491" r:id="rId32"/>
    <p:sldId id="492" r:id="rId33"/>
    <p:sldId id="402" r:id="rId34"/>
    <p:sldId id="485" r:id="rId35"/>
    <p:sldId id="486" r:id="rId36"/>
    <p:sldId id="487" r:id="rId37"/>
    <p:sldId id="488" r:id="rId38"/>
    <p:sldId id="403" r:id="rId39"/>
    <p:sldId id="404" r:id="rId40"/>
    <p:sldId id="406" r:id="rId41"/>
    <p:sldId id="405" r:id="rId42"/>
    <p:sldId id="407" r:id="rId43"/>
    <p:sldId id="408" r:id="rId44"/>
    <p:sldId id="409" r:id="rId45"/>
    <p:sldId id="410" r:id="rId46"/>
    <p:sldId id="433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34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3" r:id="rId66"/>
    <p:sldId id="454" r:id="rId67"/>
    <p:sldId id="455" r:id="rId68"/>
    <p:sldId id="456" r:id="rId69"/>
    <p:sldId id="457" r:id="rId70"/>
    <p:sldId id="458" r:id="rId71"/>
    <p:sldId id="459" r:id="rId72"/>
    <p:sldId id="411" r:id="rId73"/>
    <p:sldId id="412" r:id="rId74"/>
    <p:sldId id="413" r:id="rId75"/>
    <p:sldId id="493" r:id="rId76"/>
    <p:sldId id="494" r:id="rId77"/>
    <p:sldId id="495" r:id="rId78"/>
    <p:sldId id="496" r:id="rId79"/>
    <p:sldId id="497" r:id="rId80"/>
    <p:sldId id="498" r:id="rId81"/>
    <p:sldId id="344" r:id="rId82"/>
    <p:sldId id="361" r:id="rId83"/>
    <p:sldId id="362" r:id="rId84"/>
    <p:sldId id="363" r:id="rId85"/>
    <p:sldId id="260" r:id="rId86"/>
    <p:sldId id="261" r:id="rId87"/>
    <p:sldId id="262" r:id="rId88"/>
    <p:sldId id="263" r:id="rId89"/>
    <p:sldId id="264" r:id="rId90"/>
    <p:sldId id="286" r:id="rId91"/>
    <p:sldId id="346" r:id="rId92"/>
    <p:sldId id="351" r:id="rId93"/>
    <p:sldId id="348" r:id="rId94"/>
    <p:sldId id="349" r:id="rId95"/>
    <p:sldId id="350" r:id="rId96"/>
    <p:sldId id="285" r:id="rId97"/>
    <p:sldId id="268" r:id="rId98"/>
    <p:sldId id="415" r:id="rId99"/>
    <p:sldId id="419" r:id="rId100"/>
    <p:sldId id="423" r:id="rId101"/>
    <p:sldId id="420" r:id="rId102"/>
    <p:sldId id="421" r:id="rId103"/>
    <p:sldId id="424" r:id="rId104"/>
    <p:sldId id="422" r:id="rId105"/>
    <p:sldId id="425" r:id="rId106"/>
    <p:sldId id="426" r:id="rId107"/>
    <p:sldId id="273" r:id="rId108"/>
    <p:sldId id="278" r:id="rId109"/>
    <p:sldId id="279" r:id="rId110"/>
    <p:sldId id="280" r:id="rId111"/>
    <p:sldId id="281" r:id="rId112"/>
    <p:sldId id="416" r:id="rId113"/>
    <p:sldId id="417" r:id="rId114"/>
    <p:sldId id="418" r:id="rId115"/>
    <p:sldId id="429" r:id="rId116"/>
    <p:sldId id="430" r:id="rId117"/>
    <p:sldId id="431" r:id="rId118"/>
    <p:sldId id="428" r:id="rId119"/>
    <p:sldId id="432" r:id="rId120"/>
    <p:sldId id="316" r:id="rId121"/>
    <p:sldId id="321" r:id="rId122"/>
    <p:sldId id="282" r:id="rId123"/>
    <p:sldId id="291" r:id="rId124"/>
    <p:sldId id="322" r:id="rId125"/>
    <p:sldId id="323" r:id="rId126"/>
    <p:sldId id="324" r:id="rId127"/>
    <p:sldId id="325" r:id="rId128"/>
    <p:sldId id="326" r:id="rId129"/>
    <p:sldId id="332" r:id="rId130"/>
    <p:sldId id="334" r:id="rId131"/>
    <p:sldId id="327" r:id="rId132"/>
    <p:sldId id="328" r:id="rId133"/>
    <p:sldId id="329" r:id="rId134"/>
    <p:sldId id="293" r:id="rId135"/>
    <p:sldId id="330" r:id="rId136"/>
    <p:sldId id="295" r:id="rId137"/>
    <p:sldId id="331" r:id="rId138"/>
    <p:sldId id="335" r:id="rId139"/>
    <p:sldId id="296" r:id="rId140"/>
    <p:sldId id="317" r:id="rId141"/>
    <p:sldId id="318" r:id="rId142"/>
    <p:sldId id="319" r:id="rId143"/>
    <p:sldId id="320" r:id="rId144"/>
    <p:sldId id="336" r:id="rId145"/>
    <p:sldId id="337" r:id="rId146"/>
    <p:sldId id="298" r:id="rId147"/>
    <p:sldId id="297" r:id="rId148"/>
    <p:sldId id="299" r:id="rId149"/>
    <p:sldId id="300" r:id="rId150"/>
    <p:sldId id="301" r:id="rId151"/>
    <p:sldId id="309" r:id="rId152"/>
    <p:sldId id="302" r:id="rId153"/>
    <p:sldId id="303" r:id="rId154"/>
    <p:sldId id="304" r:id="rId155"/>
    <p:sldId id="305" r:id="rId156"/>
    <p:sldId id="307" r:id="rId157"/>
    <p:sldId id="308" r:id="rId158"/>
    <p:sldId id="369" r:id="rId159"/>
    <p:sldId id="370" r:id="rId160"/>
    <p:sldId id="371" r:id="rId161"/>
    <p:sldId id="384" r:id="rId162"/>
    <p:sldId id="306" r:id="rId163"/>
    <p:sldId id="313" r:id="rId164"/>
    <p:sldId id="314" r:id="rId165"/>
    <p:sldId id="315" r:id="rId166"/>
    <p:sldId id="385" r:id="rId167"/>
    <p:sldId id="389" r:id="rId168"/>
    <p:sldId id="387" r:id="rId169"/>
    <p:sldId id="388" r:id="rId170"/>
    <p:sldId id="390" r:id="rId171"/>
    <p:sldId id="391" r:id="rId172"/>
    <p:sldId id="392" r:id="rId173"/>
    <p:sldId id="393" r:id="rId174"/>
    <p:sldId id="386" r:id="rId175"/>
    <p:sldId id="372" r:id="rId176"/>
    <p:sldId id="373" r:id="rId177"/>
    <p:sldId id="374" r:id="rId178"/>
    <p:sldId id="375" r:id="rId179"/>
    <p:sldId id="376" r:id="rId180"/>
    <p:sldId id="379" r:id="rId181"/>
    <p:sldId id="380" r:id="rId182"/>
    <p:sldId id="377" r:id="rId183"/>
    <p:sldId id="378" r:id="rId184"/>
    <p:sldId id="381" r:id="rId185"/>
    <p:sldId id="382" r:id="rId186"/>
    <p:sldId id="383" r:id="rId187"/>
    <p:sldId id="462" r:id="rId188"/>
    <p:sldId id="463" r:id="rId189"/>
    <p:sldId id="474" r:id="rId190"/>
    <p:sldId id="460" r:id="rId191"/>
    <p:sldId id="461" r:id="rId192"/>
    <p:sldId id="464" r:id="rId193"/>
    <p:sldId id="465" r:id="rId194"/>
    <p:sldId id="469" r:id="rId195"/>
    <p:sldId id="470" r:id="rId196"/>
    <p:sldId id="471" r:id="rId197"/>
    <p:sldId id="472" r:id="rId198"/>
    <p:sldId id="466" r:id="rId199"/>
    <p:sldId id="467" r:id="rId200"/>
    <p:sldId id="468" r:id="rId201"/>
    <p:sldId id="499" r:id="rId202"/>
    <p:sldId id="500" r:id="rId203"/>
    <p:sldId id="501" r:id="rId204"/>
    <p:sldId id="502" r:id="rId205"/>
    <p:sldId id="503" r:id="rId206"/>
    <p:sldId id="504" r:id="rId207"/>
    <p:sldId id="506" r:id="rId208"/>
    <p:sldId id="505" r:id="rId209"/>
    <p:sldId id="507" r:id="rId2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45835"/>
            <a:ext cx="7772400" cy="15960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與實戰報告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685800" y="5223019"/>
            <a:ext cx="6858000" cy="94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mtClean="0"/>
              <a:t>學生</a:t>
            </a:r>
            <a:r>
              <a:rPr lang="en-US" altLang="zh-TW" smtClean="0"/>
              <a:t>:</a:t>
            </a:r>
            <a:r>
              <a:rPr lang="zh-TW" altLang="en-US" smtClean="0"/>
              <a:t>林躍軒</a:t>
            </a:r>
            <a:endParaRPr lang="en-US" altLang="zh-TW" smtClean="0"/>
          </a:p>
          <a:p>
            <a:pPr algn="l"/>
            <a:r>
              <a:rPr lang="zh-TW" altLang="en-US" smtClean="0"/>
              <a:t>指導老師</a:t>
            </a:r>
            <a:r>
              <a:rPr lang="en-US" altLang="zh-TW" smtClean="0"/>
              <a:t>:</a:t>
            </a:r>
            <a:r>
              <a:rPr lang="zh-TW" altLang="en-US" smtClean="0"/>
              <a:t>偉大的恩師龍大大</a:t>
            </a:r>
            <a:endParaRPr lang="en-US" altLang="zh-TW" smtClean="0"/>
          </a:p>
          <a:p>
            <a:pPr algn="l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/>
              <a:t>系統安全     </a:t>
            </a:r>
            <a:r>
              <a:rPr lang="zh-TW" altLang="en-US" sz="2800" b="1" dirty="0" smtClean="0"/>
              <a:t>期中考報告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84871"/>
            <a:ext cx="91440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使用</a:t>
            </a:r>
            <a:r>
              <a:rPr lang="en-US" altLang="zh-TW" sz="3200" b="1" dirty="0" err="1"/>
              <a:t>hyper-V</a:t>
            </a:r>
            <a:r>
              <a:rPr lang="zh-TW" altLang="en-US" sz="3200" b="1" dirty="0"/>
              <a:t>執行兩個可互連的</a:t>
            </a:r>
            <a:r>
              <a:rPr lang="en-US" altLang="zh-TW" sz="3200" b="1" dirty="0"/>
              <a:t>windows server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2019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662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09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9" y="498763"/>
            <a:ext cx="8568196" cy="61600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2713" y="2152996"/>
            <a:ext cx="49876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44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043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4" y="1015557"/>
            <a:ext cx="8136511" cy="58424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6909" y="2668385"/>
            <a:ext cx="1230284" cy="24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1088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914354"/>
            <a:ext cx="7922274" cy="59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56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0" y="473826"/>
            <a:ext cx="8559265" cy="61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18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9711273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0882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2850"/>
            <a:ext cx="7886700" cy="41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0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60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700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27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5" y="2443308"/>
            <a:ext cx="7886700" cy="1325563"/>
          </a:xfrm>
        </p:spPr>
        <p:txBody>
          <a:bodyPr/>
          <a:lstStyle/>
          <a:p>
            <a:r>
              <a:rPr lang="zh-TW" altLang="en-US" b="1" dirty="0"/>
              <a:t>檔案與資料夾設定與管理 技術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419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435422"/>
            <a:ext cx="7594127" cy="6195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98080" y="1027907"/>
            <a:ext cx="515389" cy="568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115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4" y="861654"/>
            <a:ext cx="420111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189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55" y="861654"/>
            <a:ext cx="422969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822" y="365126"/>
            <a:ext cx="8478982" cy="1325563"/>
          </a:xfrm>
        </p:spPr>
        <p:txBody>
          <a:bodyPr/>
          <a:lstStyle/>
          <a:p>
            <a:r>
              <a:rPr lang="zh-TW" altLang="en-US" dirty="0"/>
              <a:t>已完成的兩個</a:t>
            </a:r>
            <a:r>
              <a:rPr lang="en-US" altLang="zh-TW" dirty="0"/>
              <a:t>windows server 2019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0" y="2229726"/>
            <a:ext cx="8910020" cy="42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9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2676064"/>
            <a:ext cx="9085811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sz="4000" b="1" dirty="0"/>
              <a:t>與安全設定 技術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hyper-V</a:t>
            </a:r>
            <a:r>
              <a:rPr lang="zh-TW" altLang="en-US" dirty="0"/>
              <a:t>執行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可互連的</a:t>
            </a:r>
            <a:r>
              <a:rPr lang="en-US" altLang="zh-TW" dirty="0"/>
              <a:t>windows server </a:t>
            </a:r>
            <a:r>
              <a:rPr lang="en-US" altLang="zh-TW" dirty="0" smtClean="0"/>
              <a:t>2019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9"/>
            <a:ext cx="9135279" cy="41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4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5" y="2775816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</a:t>
            </a:r>
            <a:r>
              <a:rPr lang="zh-TW" altLang="en-US" b="1" dirty="0" smtClean="0"/>
              <a:t>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3595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665608"/>
            <a:ext cx="5745390" cy="5949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2028305"/>
            <a:ext cx="897775" cy="89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165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9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922713" y="494890"/>
            <a:ext cx="7411247" cy="6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04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247" y="1825625"/>
            <a:ext cx="4479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6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777" y="2725941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</a:t>
            </a:r>
            <a:r>
              <a:rPr lang="en-US" altLang="zh-TW" dirty="0"/>
              <a:t>3</a:t>
            </a:r>
            <a:r>
              <a:rPr lang="zh-TW" altLang="en-US" dirty="0"/>
              <a:t>個使用者</a:t>
            </a:r>
            <a:r>
              <a:rPr lang="en-US" altLang="zh-TW" dirty="0"/>
              <a:t>A B C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4521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74" y="574063"/>
            <a:ext cx="7683554" cy="59648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8355" y="2194560"/>
            <a:ext cx="485029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" y="608437"/>
            <a:ext cx="7505437" cy="5836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22066" y="2258170"/>
            <a:ext cx="1264257" cy="27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60" y="1425472"/>
            <a:ext cx="3629532" cy="37057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1513" y="4778734"/>
            <a:ext cx="707666" cy="2067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56" y="709854"/>
            <a:ext cx="7300317" cy="56557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92125" y="2027583"/>
            <a:ext cx="2170706" cy="453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213" y="2684377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修改使用者</a:t>
            </a:r>
            <a:r>
              <a:rPr lang="en-US" altLang="zh-TW" dirty="0"/>
              <a:t>A </a:t>
            </a:r>
            <a:r>
              <a:rPr lang="zh-TW" altLang="en-US" dirty="0"/>
              <a:t>的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5993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8" y="711838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5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690689"/>
            <a:ext cx="7195937" cy="51576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5338" y="3350029"/>
            <a:ext cx="412311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0949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1357489"/>
            <a:ext cx="7739814" cy="5500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8123" y="334881"/>
            <a:ext cx="4637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拒絕</a:t>
            </a:r>
            <a:r>
              <a:rPr lang="en-US" altLang="zh-TW" sz="4000" dirty="0" smtClean="0"/>
              <a:t>User A</a:t>
            </a:r>
            <a:r>
              <a:rPr lang="zh-TW" altLang="en-US" sz="4000" dirty="0" smtClean="0"/>
              <a:t>本</a:t>
            </a:r>
            <a:r>
              <a:rPr lang="zh-TW" altLang="en-US" sz="4000" dirty="0"/>
              <a:t>機登入</a:t>
            </a:r>
          </a:p>
        </p:txBody>
      </p:sp>
      <p:sp>
        <p:nvSpPr>
          <p:cNvPr id="5" name="矩形 4"/>
          <p:cNvSpPr/>
          <p:nvPr/>
        </p:nvSpPr>
        <p:spPr>
          <a:xfrm>
            <a:off x="2984269" y="4746567"/>
            <a:ext cx="1305098" cy="166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75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705318"/>
            <a:ext cx="808785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12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1" y="706581"/>
            <a:ext cx="7937154" cy="5686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9702" y="2959331"/>
            <a:ext cx="382385" cy="141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1230" y="3502428"/>
            <a:ext cx="687185" cy="229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29544" y="34327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2087" y="284532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059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815268"/>
            <a:ext cx="7776615" cy="5541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25833" y="2660073"/>
            <a:ext cx="1321723" cy="157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47556" y="5594465"/>
            <a:ext cx="689957" cy="1911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90848" y="25543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5870" y="55053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103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813027"/>
            <a:ext cx="8073117" cy="60449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9854" y="43586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/>
              <a:t>設定前</a:t>
            </a:r>
          </a:p>
        </p:txBody>
      </p:sp>
    </p:spTree>
    <p:extLst>
      <p:ext uri="{BB962C8B-B14F-4D97-AF65-F5344CB8AC3E}">
        <p14:creationId xmlns:p14="http://schemas.microsoft.com/office/powerpoint/2010/main" val="22854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101" y="0"/>
            <a:ext cx="2189364" cy="847898"/>
          </a:xfrm>
        </p:spPr>
        <p:txBody>
          <a:bodyPr/>
          <a:lstStyle/>
          <a:p>
            <a:pPr algn="ctr"/>
            <a:r>
              <a:rPr lang="zh-TW" altLang="en-US" dirty="0" smtClean="0"/>
              <a:t>設定後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899343"/>
            <a:ext cx="7944876" cy="59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8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8403" y="2459933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建置兩個群組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7456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683"/>
          <a:stretch/>
        </p:blipFill>
        <p:spPr>
          <a:xfrm>
            <a:off x="818985" y="508883"/>
            <a:ext cx="7605653" cy="5891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965" y="2234317"/>
            <a:ext cx="56454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8065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8" y="869552"/>
            <a:ext cx="7169907" cy="5556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3384" y="2576223"/>
            <a:ext cx="1240404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73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7" y="757353"/>
            <a:ext cx="7103108" cy="5506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4880" y="4746929"/>
            <a:ext cx="580445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4204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05" y="763325"/>
            <a:ext cx="7218718" cy="5586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8515" y="5390984"/>
            <a:ext cx="1630017" cy="286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085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499433"/>
            <a:ext cx="7491148" cy="58200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28515" y="5295569"/>
            <a:ext cx="1733384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04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4" y="822960"/>
            <a:ext cx="7901056" cy="56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36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4" y="579329"/>
            <a:ext cx="7604041" cy="58864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4376" y="4524292"/>
            <a:ext cx="636104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774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119347"/>
            <a:ext cx="7145924" cy="555794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800000">
            <a:off x="3259311" y="3280274"/>
            <a:ext cx="429370" cy="230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45128" y="3210703"/>
            <a:ext cx="1375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1.User </a:t>
            </a:r>
            <a:r>
              <a:rPr lang="en-US" altLang="zh-TW" dirty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9528" y="3280273"/>
            <a:ext cx="787179" cy="230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6427" y="3210702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2.Check user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5949" y="278497"/>
            <a:ext cx="4353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將</a:t>
            </a:r>
            <a:r>
              <a:rPr lang="en-US" altLang="zh-TW" sz="3600" dirty="0" smtClean="0"/>
              <a:t>User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</a:t>
            </a:r>
            <a:r>
              <a:rPr lang="zh-TW" altLang="en-US" sz="3600" dirty="0" smtClean="0"/>
              <a:t>加入 </a:t>
            </a:r>
            <a:r>
              <a:rPr lang="en-US" altLang="zh-TW" sz="3600" dirty="0" err="1" smtClean="0"/>
              <a:t>GroupA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41718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6" y="437322"/>
            <a:ext cx="7509687" cy="58344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56668" y="2727297"/>
            <a:ext cx="1232452" cy="166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89120" y="2626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32731" y="31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4595" y="3252083"/>
            <a:ext cx="620202" cy="214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355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1096326"/>
            <a:ext cx="7426519" cy="5761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13545" y="3442914"/>
            <a:ext cx="532737" cy="174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613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2" y="835334"/>
            <a:ext cx="7155617" cy="5571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2327" y="3077155"/>
            <a:ext cx="469127" cy="429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92125" y="5414838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4984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740612"/>
            <a:ext cx="7297128" cy="56710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522" y="3053301"/>
            <a:ext cx="485029" cy="421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44417" y="5557961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223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6839" y="2617875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4182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5" y="1221970"/>
            <a:ext cx="8401059" cy="47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593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766391"/>
            <a:ext cx="7440063" cy="5325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67396" y="4946073"/>
            <a:ext cx="19451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3695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761628"/>
            <a:ext cx="748769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151842"/>
            <a:ext cx="667795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4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" y="872836"/>
            <a:ext cx="8998980" cy="5091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99316" y="2219498"/>
            <a:ext cx="2144684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3014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" y="1027907"/>
            <a:ext cx="8716091" cy="52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18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2" y="864524"/>
            <a:ext cx="8950615" cy="5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47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1221971"/>
            <a:ext cx="8850966" cy="49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8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90154"/>
            <a:ext cx="905953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6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66444"/>
            <a:ext cx="7649643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19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8" y="956917"/>
            <a:ext cx="762106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69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604443"/>
            <a:ext cx="9050013" cy="56491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9047" y="1770611"/>
            <a:ext cx="964277" cy="199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8016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933"/>
            <a:ext cx="9622606" cy="54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11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2" y="1027907"/>
            <a:ext cx="8604009" cy="5264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90015" y="2718262"/>
            <a:ext cx="1030778" cy="199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2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41220"/>
            <a:ext cx="839225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</a:t>
            </a:r>
            <a:r>
              <a:rPr lang="en-US" altLang="zh-TW" b="1" dirty="0" err="1"/>
              <a:t>hyper-V</a:t>
            </a:r>
            <a:r>
              <a:rPr lang="zh-TW" altLang="en-US" b="1" dirty="0"/>
              <a:t>執行兩個可互連的</a:t>
            </a:r>
            <a:r>
              <a:rPr lang="en-US" altLang="zh-TW" b="1" dirty="0"/>
              <a:t>windows server</a:t>
            </a:r>
            <a:r>
              <a:rPr lang="zh-TW" altLang="en-US" b="1" dirty="0"/>
              <a:t> </a:t>
            </a:r>
            <a:r>
              <a:rPr lang="en-US" altLang="zh-TW" b="1" dirty="0"/>
              <a:t>2019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/>
              <a:t>server manager</a:t>
            </a:r>
            <a:r>
              <a:rPr lang="zh-TW" altLang="en-US" b="1" dirty="0"/>
              <a:t>使用技術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使用者</a:t>
            </a:r>
            <a:r>
              <a:rPr lang="en-US" altLang="zh-TW" b="1" dirty="0"/>
              <a:t>(USERS)|</a:t>
            </a:r>
            <a:r>
              <a:rPr lang="zh-TW" altLang="en-US" b="1" dirty="0"/>
              <a:t>群組</a:t>
            </a:r>
            <a:r>
              <a:rPr lang="en-US" altLang="zh-TW" b="1" dirty="0"/>
              <a:t>(GROUP)</a:t>
            </a:r>
            <a:r>
              <a:rPr lang="zh-TW" altLang="en-US" b="1" dirty="0"/>
              <a:t>建置與管理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檔案與資料夾設定與管理 技術  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b="1" dirty="0"/>
              <a:t>與安全設定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5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6619"/>
            <a:ext cx="7886700" cy="5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440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6" y="960869"/>
            <a:ext cx="8975747" cy="54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38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5" y="766391"/>
            <a:ext cx="744959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910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775917"/>
            <a:ext cx="744006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12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1" y="794970"/>
            <a:ext cx="740195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86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775917"/>
            <a:ext cx="743053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228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9" y="761628"/>
            <a:ext cx="746864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97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790206"/>
            <a:ext cx="745911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897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9" y="775917"/>
            <a:ext cx="7468642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44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5995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3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" y="515389"/>
            <a:ext cx="8992699" cy="59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9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803698"/>
            <a:ext cx="8587435" cy="56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7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3" y="731520"/>
            <a:ext cx="8725280" cy="57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0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" y="874889"/>
            <a:ext cx="8514267" cy="56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3" y="748145"/>
            <a:ext cx="8724357" cy="57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5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4103"/>
            <a:ext cx="9144000" cy="60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048"/>
            <a:ext cx="9144000" cy="6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7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5" y="1105594"/>
            <a:ext cx="8054149" cy="53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1" y="532014"/>
            <a:ext cx="9004879" cy="59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8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36715" y="273425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/>
              <a:t>安</a:t>
            </a:r>
            <a:r>
              <a:rPr lang="zh-TW" altLang="en-US" b="1" dirty="0"/>
              <a:t>裝</a:t>
            </a:r>
            <a:r>
              <a:rPr lang="en-US" altLang="zh-TW" b="1" dirty="0" smtClean="0"/>
              <a:t>windows </a:t>
            </a:r>
            <a:r>
              <a:rPr lang="en-US" altLang="zh-TW" b="1" dirty="0"/>
              <a:t>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" y="906087"/>
            <a:ext cx="8410319" cy="55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2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631431"/>
            <a:ext cx="8866950" cy="58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9" y="1027907"/>
            <a:ext cx="8417261" cy="54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3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54608"/>
            <a:ext cx="7886700" cy="56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5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6" y="947651"/>
            <a:ext cx="8632565" cy="55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7" y="1027907"/>
            <a:ext cx="8410805" cy="54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7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8" y="647601"/>
            <a:ext cx="8995282" cy="58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1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5" y="705769"/>
            <a:ext cx="8926445" cy="57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9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" y="365126"/>
            <a:ext cx="8745038" cy="6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3" y="706420"/>
            <a:ext cx="8251234" cy="5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系統管理員</a:t>
            </a:r>
            <a:r>
              <a:rPr lang="zh-TW" altLang="en-US" dirty="0"/>
              <a:t>身分開啟 </a:t>
            </a:r>
            <a:r>
              <a:rPr lang="en-US" altLang="zh-TW" dirty="0"/>
              <a:t>PowerShell </a:t>
            </a:r>
            <a:r>
              <a:rPr lang="zh-TW" altLang="en-US" dirty="0"/>
              <a:t>主控</a:t>
            </a:r>
            <a:r>
              <a:rPr lang="zh-TW" altLang="en-US" dirty="0" smtClean="0"/>
              <a:t>台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zh-TW" altLang="en-US" dirty="0"/>
              <a:t>下列命令：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/>
              <a:t>Enable-</a:t>
            </a:r>
            <a:r>
              <a:rPr lang="en-US" altLang="zh-TW" sz="1800" dirty="0" err="1" smtClean="0"/>
              <a:t>WindowsOptionalFeature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-Online -</a:t>
            </a:r>
            <a:r>
              <a:rPr lang="en-US" altLang="zh-TW" sz="1800" dirty="0" err="1"/>
              <a:t>FeatureName</a:t>
            </a:r>
            <a:r>
              <a:rPr lang="en-US" altLang="zh-TW" sz="1800" dirty="0"/>
              <a:t> Microsoft-Hyper-V </a:t>
            </a:r>
            <a:r>
              <a:rPr lang="en-US" altLang="zh-TW" sz="1800" dirty="0" smtClean="0"/>
              <a:t>–All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DISM </a:t>
            </a:r>
            <a:r>
              <a:rPr lang="en-US" altLang="zh-TW" sz="1800" dirty="0"/>
              <a:t>/Online /Enable-Feature /All /</a:t>
            </a:r>
            <a:r>
              <a:rPr lang="en-US" altLang="zh-TW" sz="1800" dirty="0" err="1"/>
              <a:t>FeatureName:Microsoft-Hyper-V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36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6972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80548"/>
            <a:ext cx="77258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285311"/>
            <a:ext cx="770680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0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290074"/>
            <a:ext cx="7687748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8" y="365126"/>
            <a:ext cx="7792143" cy="63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5" y="465512"/>
            <a:ext cx="8495609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5364"/>
            <a:ext cx="864990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0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顯示已啟用 Hyper-V 的主控台視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8" y="1878676"/>
            <a:ext cx="7400925" cy="40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6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4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94890"/>
            <a:ext cx="861180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5364"/>
            <a:ext cx="865943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6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71074"/>
            <a:ext cx="862132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9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3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9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7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85364"/>
            <a:ext cx="8621328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91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4890"/>
            <a:ext cx="86308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透過設定啟用 </a:t>
            </a:r>
            <a:r>
              <a:rPr lang="en-US" altLang="zh-TW" sz="4000" b="1" dirty="0"/>
              <a:t>Hyper-V </a:t>
            </a:r>
            <a:r>
              <a:rPr lang="zh-TW" altLang="en-US" sz="4000" b="1" dirty="0" smtClean="0"/>
              <a:t>角色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以滑鼠右鍵按一下 </a:t>
            </a:r>
            <a:r>
              <a:rPr lang="en-US" altLang="zh-TW" sz="2000" dirty="0"/>
              <a:t>Windows </a:t>
            </a:r>
            <a:r>
              <a:rPr lang="zh-TW" altLang="en-US" sz="2000" dirty="0"/>
              <a:t>鍵，然後選取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應用程式與功能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選取相關設定底下右側的 </a:t>
            </a:r>
            <a:r>
              <a:rPr lang="en-US" altLang="zh-TW" sz="2000" dirty="0"/>
              <a:t>[</a:t>
            </a:r>
            <a:r>
              <a:rPr lang="zh-TW" altLang="en-US" sz="2000" dirty="0"/>
              <a:t>程式和功能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開啟或關閉 </a:t>
            </a:r>
            <a:r>
              <a:rPr lang="en-US" altLang="zh-TW" sz="2000" b="1" dirty="0"/>
              <a:t>Windows </a:t>
            </a:r>
            <a:r>
              <a:rPr lang="zh-TW" altLang="en-US" sz="2000" b="1" dirty="0"/>
              <a:t>功能</a:t>
            </a:r>
            <a:r>
              <a:rPr lang="en-US" altLang="zh-TW" sz="2000" b="1" dirty="0"/>
              <a:t>]</a:t>
            </a:r>
            <a:r>
              <a:rPr lang="zh-TW" altLang="en-US" sz="2000" dirty="0"/>
              <a:t> 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[Hyper-V]</a:t>
            </a:r>
            <a:r>
              <a:rPr lang="zh-TW" altLang="en-US" sz="2000" dirty="0"/>
              <a:t> ，然後按一下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 smtClean="0"/>
              <a:t> 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1600" dirty="0"/>
              <a:t>安裝完成後，系統會提示您重新啟動電腦。</a:t>
            </a:r>
          </a:p>
          <a:p>
            <a:endParaRPr lang="zh-TW" altLang="en-US" sz="1600" dirty="0"/>
          </a:p>
        </p:txBody>
      </p:sp>
      <p:pic>
        <p:nvPicPr>
          <p:cNvPr id="1026" name="Picture 2" descr="Windows 程式和功能對話方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52712"/>
            <a:ext cx="39719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8458" y="4771505"/>
            <a:ext cx="2128058" cy="49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4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41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3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4890"/>
            <a:ext cx="864990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18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8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87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90127"/>
            <a:ext cx="865943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13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9653"/>
            <a:ext cx="8630854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26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pPr algn="ctr"/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 smtClean="0"/>
              <a:t>hyper-V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8" y="1396539"/>
            <a:ext cx="6310744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80601"/>
            <a:ext cx="861180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8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573579"/>
            <a:ext cx="8362256" cy="5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6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2" y="565266"/>
            <a:ext cx="8536452" cy="60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491635"/>
            <a:ext cx="8736921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0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61073"/>
            <a:ext cx="7775191" cy="59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98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1027907"/>
            <a:ext cx="7295390" cy="553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75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01061"/>
            <a:ext cx="7880829" cy="60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65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9" y="868009"/>
            <a:ext cx="7595861" cy="57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8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91364"/>
            <a:ext cx="8009070" cy="60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啟動的</a:t>
            </a:r>
            <a:r>
              <a:rPr lang="en-US" altLang="zh-TW" b="1" dirty="0" err="1"/>
              <a:t>hyper-V</a:t>
            </a:r>
            <a:r>
              <a:rPr lang="zh-TW" altLang="en-US" b="1" dirty="0"/>
              <a:t>畫面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17" y="1829291"/>
            <a:ext cx="584916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51334"/>
            <a:ext cx="7630325" cy="57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7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4" y="2701003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370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907" y="1825625"/>
            <a:ext cx="42021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63687" y="2152996"/>
            <a:ext cx="689957" cy="665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4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 管理畫面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41" y="1825625"/>
            <a:ext cx="7389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7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83" y="1825625"/>
            <a:ext cx="7265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5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4" y="365126"/>
            <a:ext cx="8645236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/>
              <a:t>執行</a:t>
            </a:r>
            <a:r>
              <a:rPr lang="en-US" altLang="zh-TW" sz="4000" dirty="0"/>
              <a:t>windows </a:t>
            </a:r>
            <a:r>
              <a:rPr lang="en-US" altLang="zh-TW" sz="4000" dirty="0" smtClean="0"/>
              <a:t>server2019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1384485"/>
            <a:ext cx="6400800" cy="4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97" y="1825625"/>
            <a:ext cx="740520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1964" y="2668385"/>
            <a:ext cx="831272" cy="10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6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1690689"/>
            <a:ext cx="7830589" cy="501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65665" y="2701636"/>
            <a:ext cx="1097280" cy="11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32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8" y="1875502"/>
            <a:ext cx="375083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1875503"/>
            <a:ext cx="373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9" y="1825625"/>
            <a:ext cx="3790309" cy="4448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" y="1825625"/>
            <a:ext cx="38676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08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3170"/>
            <a:ext cx="3886742" cy="4458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17" y="1873171"/>
            <a:ext cx="381335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6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53" y="279508"/>
            <a:ext cx="8711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Server Manager =&gt;Tools =&gt;</a:t>
            </a:r>
            <a:r>
              <a:rPr lang="en-US" altLang="zh-TW" sz="3200" dirty="0" smtClean="0"/>
              <a:t>computer management 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382328"/>
            <a:ext cx="8837635" cy="519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9825" y="1953491"/>
            <a:ext cx="503751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8864"/>
            <a:ext cx="8911243" cy="1325563"/>
          </a:xfrm>
        </p:spPr>
        <p:txBody>
          <a:bodyPr>
            <a:noAutofit/>
          </a:bodyPr>
          <a:lstStyle/>
          <a:p>
            <a:r>
              <a:rPr lang="zh-TW" altLang="en-US" sz="3600" b="1" dirty="0"/>
              <a:t>使用者</a:t>
            </a:r>
            <a:r>
              <a:rPr lang="en-US" altLang="zh-TW" sz="3600" b="1" dirty="0"/>
              <a:t>(USERS)|</a:t>
            </a:r>
            <a:r>
              <a:rPr lang="zh-TW" altLang="en-US" sz="3600" b="1" dirty="0"/>
              <a:t>群組</a:t>
            </a:r>
            <a:r>
              <a:rPr lang="en-US" altLang="zh-TW" sz="3600" b="1" dirty="0"/>
              <a:t>(GROUP)</a:t>
            </a:r>
            <a:r>
              <a:rPr lang="zh-TW" altLang="en-US" sz="3600" b="1" dirty="0"/>
              <a:t>建置與</a:t>
            </a:r>
            <a:r>
              <a:rPr lang="zh-TW" altLang="en-US" sz="3600" b="1" dirty="0" smtClean="0"/>
              <a:t>管理技術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0107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621069"/>
            <a:ext cx="5274475" cy="60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1230</Words>
  <Application>Microsoft Office PowerPoint</Application>
  <PresentationFormat>如螢幕大小 (4:3)</PresentationFormat>
  <Paragraphs>165</Paragraphs>
  <Slides>209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209</vt:i4>
      </vt:variant>
    </vt:vector>
  </HeadingPairs>
  <TitlesOfParts>
    <vt:vector size="216" baseType="lpstr">
      <vt:lpstr>新細明體</vt:lpstr>
      <vt:lpstr>Arial</vt:lpstr>
      <vt:lpstr>Calibri</vt:lpstr>
      <vt:lpstr>Calibri Light</vt:lpstr>
      <vt:lpstr>Segoe UI</vt:lpstr>
      <vt:lpstr>Wingdings</vt:lpstr>
      <vt:lpstr>Office 佈景主題</vt:lpstr>
      <vt:lpstr>Windows server2019測試與實戰報告</vt:lpstr>
      <vt:lpstr>agenda</vt:lpstr>
      <vt:lpstr>安裝windows 10的 hyper-V</vt:lpstr>
      <vt:lpstr>PowerPoint 簡報</vt:lpstr>
      <vt:lpstr>PowerPoint 簡報</vt:lpstr>
      <vt:lpstr>透過設定啟用 Hyper-V 角色</vt:lpstr>
      <vt:lpstr>啟動windows 10的 hyper-V</vt:lpstr>
      <vt:lpstr>啟動的hyper-V畫面</vt:lpstr>
      <vt:lpstr>使用hyper-V執行windows server2019</vt:lpstr>
      <vt:lpstr>使用hyper-V執行兩個可互連的windows server 2019</vt:lpstr>
      <vt:lpstr>winver</vt:lpstr>
      <vt:lpstr>已完成的兩個windows server 2019</vt:lpstr>
      <vt:lpstr>使用hyper-V執行兩個 可互連的windows server 2019</vt:lpstr>
      <vt:lpstr>Winodws server相關 管理工具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Server Manager使用技術</vt:lpstr>
      <vt:lpstr>PowerPoint 簡報</vt:lpstr>
      <vt:lpstr>Server Manager 管理畫面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使用者(USERS)|群組(GROUP)建置與管理技術</vt:lpstr>
      <vt:lpstr>PowerPoint 簡報</vt:lpstr>
      <vt:lpstr>PowerPoint 簡報</vt:lpstr>
      <vt:lpstr>PowerPoint 簡報</vt:lpstr>
      <vt:lpstr>新增使用者</vt:lpstr>
      <vt:lpstr>PowerPoint 簡報</vt:lpstr>
      <vt:lpstr>PowerPoint 簡報</vt:lpstr>
      <vt:lpstr>PowerPoint 簡報</vt:lpstr>
      <vt:lpstr>密碼設定事項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檔案與資料夾設定與管理 技術  </vt:lpstr>
      <vt:lpstr>PowerPoint 簡報</vt:lpstr>
      <vt:lpstr>PowerPoint 簡報</vt:lpstr>
      <vt:lpstr>PowerPoint 簡報</vt:lpstr>
      <vt:lpstr>PowerPoint 簡報</vt:lpstr>
      <vt:lpstr>群組原則(Group policy)與安全設定 技術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建立使用者帳戶 開始=&gt;Windows 系統管理工具=&gt;電腦管理</vt:lpstr>
      <vt:lpstr>建置3個使用者A B C  </vt:lpstr>
      <vt:lpstr>PowerPoint 簡報</vt:lpstr>
      <vt:lpstr>PowerPoint 簡報</vt:lpstr>
      <vt:lpstr>PowerPoint 簡報</vt:lpstr>
      <vt:lpstr>PowerPoint 簡報</vt:lpstr>
      <vt:lpstr>修改使用者A 的權限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設定後</vt:lpstr>
      <vt:lpstr>建置兩個群組(GROUP)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IIS 安裝與安全設定 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76</cp:revision>
  <dcterms:created xsi:type="dcterms:W3CDTF">2021-03-09T02:49:01Z</dcterms:created>
  <dcterms:modified xsi:type="dcterms:W3CDTF">2021-04-27T03:11:31Z</dcterms:modified>
</cp:coreProperties>
</file>